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7" r:id="rId5"/>
    <p:sldId id="258" r:id="rId6"/>
    <p:sldId id="263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3129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741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9347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8692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0926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9696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8596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2378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6147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8255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2799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633D5-AA01-4FD7-B0AA-B759AD094671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14583-1666-40ED-84F4-C31CF5BCCF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4940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91319" y="245661"/>
            <a:ext cx="11586949" cy="1160060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TUNCELİ İBNİ SİNA MESLEKİ VE TEKNİK ANADOLU LİSESİ</a:t>
            </a:r>
            <a:r>
              <a:rPr lang="tr-TR" sz="3600" dirty="0" smtClean="0"/>
              <a:t/>
            </a:r>
            <a:br>
              <a:rPr lang="tr-TR" sz="3600" dirty="0" smtClean="0"/>
            </a:b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12793" y="5698581"/>
            <a:ext cx="9144000" cy="590266"/>
          </a:xfrm>
        </p:spPr>
        <p:txBody>
          <a:bodyPr/>
          <a:lstStyle/>
          <a:p>
            <a:r>
              <a:rPr lang="tr-TR" b="1" dirty="0" smtClean="0"/>
              <a:t>SAĞLIK HİZMETLERİ ALANI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53" y="1514902"/>
            <a:ext cx="8980227" cy="37667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48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TUNCELİ İBNİ SİNA MESLEKİ VE TEKNİK ANADOLU LİSESİ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	Tunceli </a:t>
            </a:r>
            <a:r>
              <a:rPr lang="tr-TR" dirty="0" err="1" smtClean="0"/>
              <a:t>İbni</a:t>
            </a:r>
            <a:r>
              <a:rPr lang="tr-TR" dirty="0" smtClean="0"/>
              <a:t> Sina Mesleki Ve Teknik Anadolu Lisesi bünyesinde iki bölüm yer almaktadır. Bunlar;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1. Hemşire Yardımcılığı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2060"/>
                </a:solidFill>
              </a:rPr>
              <a:t>2. Sağlık Bakım Teknisyenliği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8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785" y="491319"/>
            <a:ext cx="10958015" cy="599136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b="1" u="sng" dirty="0" smtClean="0">
                <a:solidFill>
                  <a:srgbClr val="C00000"/>
                </a:solidFill>
              </a:rPr>
              <a:t>1. Hemşire Yardımcılığı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Hemşirelik yardımcılığı programından mezun olanlar; kamu ve özel sağlık kurum ve kuruluşlarında "hemşire yardımcısı" unvanı ile çalışırlar.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u="sng" dirty="0" smtClean="0">
                <a:solidFill>
                  <a:srgbClr val="002060"/>
                </a:solidFill>
              </a:rPr>
              <a:t>İstihdam Alanları</a:t>
            </a:r>
          </a:p>
          <a:p>
            <a:pPr marL="0" lvl="0" indent="0">
              <a:buNone/>
            </a:pPr>
            <a:r>
              <a:rPr lang="tr-TR" dirty="0">
                <a:solidFill>
                  <a:prstClr val="black"/>
                </a:solidFill>
              </a:rPr>
              <a:t>Sağlık Bakanlığına bağlı kamu ve özel yataklı / yataksız sağlık kurum ve kuruluşları, Başbakanlık Sosyal Yardım ve Çocuk Esirgeme Kurumuna bağlı yataklı/ yataksız sağlık kurum ve kuruluşları, Yükseköğretime bağlı yataklı / yataksız sağlık kurum ve kuruluşlarıdır</a:t>
            </a:r>
            <a:r>
              <a:rPr lang="tr-TR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endParaRPr lang="tr-TR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825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8640" y="160407"/>
            <a:ext cx="11008057" cy="849527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C00000"/>
                </a:solidFill>
              </a:rPr>
              <a:t/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>
                <a:solidFill>
                  <a:srgbClr val="C00000"/>
                </a:solidFill>
              </a:rPr>
              <a:t>1. Hemşire Yardımcısı Görev Tanımları-I</a:t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8641" y="1419367"/>
            <a:ext cx="11008057" cy="5117911"/>
          </a:xfrm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1. Hasta odasının düzenini ve temizliğinin yapılmasını sağlar.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2. Hastanın yatağını yapar.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3. Hastanın güvenliğinin sağlanmasına yardım eder.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4. Hastanın kişisel bakım ve temizliği ile ilgili gereksinimlerinin karşılanmasına yardım eder.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5. Hastanın tedavi planında yer alan ve hemşirenin uygun gördüğü oral ilaçları hastaya verir.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6. Hastanın deri bütünlüğünü gözlemleyerek hemşireye bilgi verir.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7. Hastaların muayene, tetkik ve tedavi için hazırlanmasına, tıbbi işlem öncesinde elbiselerinin değiştirilmesine ve işlem sonrasında giyinmesine yardım eder.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8. Yatak yarasını önlemeye yönelik koruyucu işlemlerde hemşireye yardım eder.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9. Hastanın günlük yaşam aktivitelerinin yerine getirilmesine yardım eder.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10. Yataktan kalkamayan veya kalkması uygun görülmeyen hastanın boşaltımına yardımcı olur, varsa boşaltımla ilgili sorunlarını hemşireye bildirir.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11. Hastanın idrar torbasını boşaltır veya değiştirir.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13712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0376" y="109182"/>
            <a:ext cx="11450471" cy="968992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rgbClr val="C00000"/>
                </a:solidFill>
              </a:rPr>
              <a:t>1. Hemşire Yardımcısı Görev Tanımları-II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376" y="1296536"/>
            <a:ext cx="11450472" cy="5336275"/>
          </a:xfrm>
          <a:ln w="381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12. Hastadan steril olmayan idrar ve dışkı örneği alır.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13. Hastanın beslenme programına uygun olarak beslenmesine yardımcı olur.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14. Kilo takibi gereken hastalarda günlük kilo takibini yapar.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15. Hemşirenin uygun gördüğü durumlarda hastanın yürümesine ve hareket etmesine yardım eder.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16. Hareket kısıtlılığı olan hastalarda uygun görülen pozisyonu verir.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17. Hastanın başka bir kliniğe veya birime transferine yardım ve refakat eder.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18. Hasta için hazırlanan egzersiz programının hasta uygulanmasına yardım eder.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19. İlgilendiği hastaların genel durumu ile ilgili fark ettiği değişiklikleri hemşireye bildirir.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20. Ölüm sonrası yapılması gereken bakımları uygular.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21. Alınan kan, doku veya diğer örneklerin </a:t>
            </a:r>
            <a:r>
              <a:rPr lang="tr-TR" dirty="0" err="1" smtClean="0"/>
              <a:t>laboratuara</a:t>
            </a:r>
            <a:r>
              <a:rPr lang="tr-TR" dirty="0" smtClean="0"/>
              <a:t> naklini sağlar.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/>
              <a:t>22. Hasta bakımında kullanılan malzemelerin hazırlanmasını, temizliğini, dezenfeksiyonunu ve uygun şekilde saklanmasına yardım eder. 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8201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538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/>
            </a:r>
            <a:br>
              <a:rPr lang="tr-TR" b="1" dirty="0" smtClean="0">
                <a:solidFill>
                  <a:srgbClr val="002060"/>
                </a:solidFill>
              </a:rPr>
            </a:br>
            <a:r>
              <a:rPr lang="tr-TR" b="1" dirty="0" smtClean="0">
                <a:solidFill>
                  <a:srgbClr val="002060"/>
                </a:solidFill>
              </a:rPr>
              <a:t/>
            </a:r>
            <a:br>
              <a:rPr lang="tr-TR" b="1" dirty="0" smtClean="0">
                <a:solidFill>
                  <a:srgbClr val="002060"/>
                </a:solidFill>
              </a:rPr>
            </a:b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7545" y="586854"/>
            <a:ext cx="11505063" cy="614149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b="1" u="sng" dirty="0" smtClean="0">
                <a:solidFill>
                  <a:srgbClr val="002060"/>
                </a:solidFill>
              </a:rPr>
              <a:t>2. Sağlık Bakım Teknisyenliği</a:t>
            </a:r>
          </a:p>
          <a:p>
            <a:pPr marL="0" indent="0">
              <a:buNone/>
            </a:pPr>
            <a:r>
              <a:rPr lang="tr-TR" dirty="0" smtClean="0"/>
              <a:t>	Öğrenciler 9 uncu sınıfta bütün okullarda okutulan ortak dersleri;10 sınıftan itibaren alan seçerek, ortak derslerle birlikte sağlık bakım teknisyeni alan derslerini teorik ve uygulamalı olarak görürler.</a:t>
            </a:r>
          </a:p>
          <a:p>
            <a:pPr marL="0" indent="0">
              <a:buNone/>
            </a:pPr>
            <a:r>
              <a:rPr lang="tr-TR" dirty="0" smtClean="0"/>
              <a:t>	Sağlık bakım teknisyeni yardımcılığın programından mezun olanlar; kamu ve özel sağlık kurum ve kuruluşlarında "SAĞLIK BAKIM TEKNİSYENİ" unvanı ile çalışırlar. Üniversiteye girişlerde alanındaki bölümler için ek puan verilmektedir.</a:t>
            </a:r>
          </a:p>
          <a:p>
            <a:pPr marL="0" indent="0">
              <a:buNone/>
            </a:pPr>
            <a:r>
              <a:rPr lang="tr-TR" b="1" u="sng" dirty="0" smtClean="0">
                <a:solidFill>
                  <a:srgbClr val="002060"/>
                </a:solidFill>
              </a:rPr>
              <a:t>İstihdam Alanları</a:t>
            </a:r>
          </a:p>
          <a:p>
            <a:pPr marL="0" indent="0">
              <a:buNone/>
            </a:pPr>
            <a:r>
              <a:rPr lang="tr-TR" dirty="0" smtClean="0"/>
              <a:t>	Sağlık Bakanlığına bağlı kamu ve özel yataklı / yataksız sağlık kurum ve kuruluşları, Başbakanlık Sosyal Yardım ve Çocuk Esirgeme Kurumuna bağlı yataklı/ yataksız sağlık kurum ve kuruluşları, Yükseköğretime bağlı yataklı / yataksız sağlık kurum ve kuruluşlarıdır.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6869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4716" y="191068"/>
            <a:ext cx="11805314" cy="631161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</a:rPr>
              <a:t/>
            </a:r>
            <a:br>
              <a:rPr lang="tr-TR" sz="3600" b="1" dirty="0" smtClean="0">
                <a:solidFill>
                  <a:srgbClr val="002060"/>
                </a:solidFill>
              </a:rPr>
            </a:br>
            <a:r>
              <a:rPr lang="tr-TR" sz="3600" b="1" dirty="0" smtClean="0">
                <a:solidFill>
                  <a:srgbClr val="002060"/>
                </a:solidFill>
              </a:rPr>
              <a:t>2. Sağlık Bakım Teknisyenliği Görevleri</a:t>
            </a:r>
            <a:br>
              <a:rPr lang="tr-TR" sz="3600" b="1" dirty="0" smtClean="0">
                <a:solidFill>
                  <a:srgbClr val="002060"/>
                </a:solidFill>
              </a:rPr>
            </a:br>
            <a:endParaRPr lang="tr-TR" sz="3600" b="1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4716" y="968992"/>
            <a:ext cx="11805314" cy="5650172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1800" dirty="0"/>
              <a:t>1.  Çalıştığı ünitenin kullanıma hazır bulundurulmasında görev alır.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1800" dirty="0"/>
              <a:t>2.  Hastaların muayene, tetkik ve tedavi için hazırlanmasına, tıbbi işlem öncesinde elbiselerinin değiştirilmesine ve işlem sonrasında giyinmesine yardım eder.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1800" dirty="0"/>
              <a:t>3. Sağlık meslek mensubunun uygun gördüğü durumlarda hastanın yürümesine ve hareket etmesine yardım eder.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1800" dirty="0"/>
              <a:t>4. Hareket kısıtlılığı olan hastalar için sağlık meslek mensubunun uygun gördüğü pozisyonu verir.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1800" dirty="0"/>
              <a:t>5.  İlgilendiği hastaların genel durumunda fark ettiği değişiklikleri sağlık meslek mensubuna bildirir.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1800" dirty="0"/>
              <a:t>6. Sağlık meslek mensuplarının belirlemiş olduğu günlük yaşam aktivitelerine yönelik plan doğrultusunda hastaya yardım eder.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1800" dirty="0"/>
              <a:t>7. Sağlık meslek mensubu tarafından belirlenen beslenme programına uygun olarak hastanın beslenmesine yardımcı olur.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1800" dirty="0"/>
              <a:t>8. Sağlık meslek mensubu tarafından belirlenen egzersiz programının hastaya uygulanmasına yardım eder.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1800" dirty="0"/>
              <a:t>9. Kullanılan malzemelerin hazırlanmasına, temizliğine, dezenfeksiyonuna ve uygun şekilde saklanmasına yardım eder.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1800" dirty="0"/>
              <a:t>10. Kullanılan aletlerin sterilize edilmesine, kirlenmiş malzemelerin bertaraf edilmesine, tıbbi aletlerin ve malzemelerin kullanıma hazır bulundurulmasına yardım eder.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1800" dirty="0"/>
              <a:t>11. Alınan kan, doku veya diğer örneklerin laboratuvara naklini sağlar.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1800" dirty="0"/>
              <a:t>12. Hastanın başka bir kliniğe ya da birime transferine yardım ve refakat eder.</a:t>
            </a:r>
          </a:p>
          <a:p>
            <a:endParaRPr lang="tr-TR" sz="1800" dirty="0"/>
          </a:p>
        </p:txBody>
      </p:sp>
    </p:spTree>
    <p:extLst>
      <p:ext uri="{BB962C8B-B14F-4D97-AF65-F5344CB8AC3E}">
        <p14:creationId xmlns="" xmlns:p14="http://schemas.microsoft.com/office/powerpoint/2010/main" val="21921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8" y="81887"/>
            <a:ext cx="6032311" cy="279779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687" y="44021"/>
            <a:ext cx="5500047" cy="283565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688" y="3084393"/>
            <a:ext cx="5595582" cy="35074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58" y="3084393"/>
            <a:ext cx="6032311" cy="3773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72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7" y="194146"/>
            <a:ext cx="5390866" cy="30267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424" y="194147"/>
            <a:ext cx="5991368" cy="30267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8" y="3357350"/>
            <a:ext cx="3930555" cy="33982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918" y="3357351"/>
            <a:ext cx="3220873" cy="33982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875" y="3357350"/>
            <a:ext cx="4094328" cy="33982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79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514</Words>
  <Application>Microsoft Office PowerPoint</Application>
  <PresentationFormat>Özel</PresentationFormat>
  <Paragraphs>63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Office Teması</vt:lpstr>
      <vt:lpstr>TUNCELİ İBNİ SİNA MESLEKİ VE TEKNİK ANADOLU LİSESİ </vt:lpstr>
      <vt:lpstr>TUNCELİ İBNİ SİNA MESLEKİ VE TEKNİK ANADOLU LİSESİ</vt:lpstr>
      <vt:lpstr>Slayt 3</vt:lpstr>
      <vt:lpstr>   1. Hemşire Yardımcısı Görev Tanımları-I   </vt:lpstr>
      <vt:lpstr>  1. Hemşire Yardımcısı Görev Tanımları-II  </vt:lpstr>
      <vt:lpstr>  </vt:lpstr>
      <vt:lpstr> 2. Sağlık Bakım Teknisyenliği Görevleri </vt:lpstr>
      <vt:lpstr>Slayt 8</vt:lpstr>
      <vt:lpstr>Slayt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TUNCELİ İBNİ SİNA MESLEKİ VE TEKNİK ANADOLU LİSESİ</dc:title>
  <dc:creator>Admin</dc:creator>
  <cp:lastModifiedBy>Windows Kullanıcısı</cp:lastModifiedBy>
  <cp:revision>6</cp:revision>
  <dcterms:created xsi:type="dcterms:W3CDTF">2021-04-19T18:31:09Z</dcterms:created>
  <dcterms:modified xsi:type="dcterms:W3CDTF">2022-02-24T14:20:05Z</dcterms:modified>
</cp:coreProperties>
</file>